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B5EFAF-61CE-4A77-952A-EF498FE55408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F8B7C9-80D1-4D4F-804A-45C777A1E3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64" y="260648"/>
            <a:ext cx="7968885" cy="70209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Республиканская научно-практическая </a:t>
            </a:r>
            <a:r>
              <a:rPr lang="ru-RU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конференция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871" y="2013368"/>
            <a:ext cx="828447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"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Реализация ФГОС как механизм инновационного развития образовательной организации и профессионального развития педагога"</a:t>
            </a:r>
            <a:b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1027" name="Picture 3" descr="C:\Users\112\Desktop\Администрация3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84984"/>
            <a:ext cx="4375510" cy="2773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3260056" y="6345324"/>
            <a:ext cx="2752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8 – 9 </a:t>
            </a:r>
            <a:r>
              <a:rPr lang="ru-RU" sz="1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декабря 2015</a:t>
            </a:r>
          </a:p>
          <a:p>
            <a:pPr algn="ctr"/>
            <a:r>
              <a:rPr lang="ru-RU" sz="15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</a:t>
            </a:r>
            <a:r>
              <a:rPr lang="ru-RU" sz="15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.Ухта</a:t>
            </a:r>
            <a:endParaRPr lang="ru-RU" sz="1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44" y="764704"/>
            <a:ext cx="176212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535</TotalTime>
  <Words>23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"Реализация ФГОС как механизм инновационного развития образовательной организации и профессионального развития педагога"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"Реализация ФГОС как механизм инновационного развития образовательной организации и профессионального развития педагога"</dc:title>
  <dc:creator>112</dc:creator>
  <cp:lastModifiedBy>112</cp:lastModifiedBy>
  <cp:revision>9</cp:revision>
  <dcterms:created xsi:type="dcterms:W3CDTF">2015-12-02T12:37:51Z</dcterms:created>
  <dcterms:modified xsi:type="dcterms:W3CDTF">2015-12-03T13:51:14Z</dcterms:modified>
</cp:coreProperties>
</file>